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18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90792-0794-41A9-88E6-CD1E137D7110}" type="datetimeFigureOut">
              <a:rPr lang="ko-KR" altLang="en-US" smtClean="0"/>
              <a:t>2013-11-09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C6116-27A8-42DB-ACA2-C7C32D1A34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24013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90792-0794-41A9-88E6-CD1E137D7110}" type="datetimeFigureOut">
              <a:rPr lang="ko-KR" altLang="en-US" smtClean="0"/>
              <a:t>2013-11-09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C6116-27A8-42DB-ACA2-C7C32D1A34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28685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90792-0794-41A9-88E6-CD1E137D7110}" type="datetimeFigureOut">
              <a:rPr lang="ko-KR" altLang="en-US" smtClean="0"/>
              <a:t>2013-11-09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C6116-27A8-42DB-ACA2-C7C32D1A34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09274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90792-0794-41A9-88E6-CD1E137D7110}" type="datetimeFigureOut">
              <a:rPr lang="ko-KR" altLang="en-US" smtClean="0"/>
              <a:t>2013-11-09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C6116-27A8-42DB-ACA2-C7C32D1A34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9617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90792-0794-41A9-88E6-CD1E137D7110}" type="datetimeFigureOut">
              <a:rPr lang="ko-KR" altLang="en-US" smtClean="0"/>
              <a:t>2013-11-09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C6116-27A8-42DB-ACA2-C7C32D1A34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03576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90792-0794-41A9-88E6-CD1E137D7110}" type="datetimeFigureOut">
              <a:rPr lang="ko-KR" altLang="en-US" smtClean="0"/>
              <a:t>2013-11-09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C6116-27A8-42DB-ACA2-C7C32D1A34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005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90792-0794-41A9-88E6-CD1E137D7110}" type="datetimeFigureOut">
              <a:rPr lang="ko-KR" altLang="en-US" smtClean="0"/>
              <a:t>2013-11-09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C6116-27A8-42DB-ACA2-C7C32D1A34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73805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90792-0794-41A9-88E6-CD1E137D7110}" type="datetimeFigureOut">
              <a:rPr lang="ko-KR" altLang="en-US" smtClean="0"/>
              <a:t>2013-11-09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C6116-27A8-42DB-ACA2-C7C32D1A34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95425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90792-0794-41A9-88E6-CD1E137D7110}" type="datetimeFigureOut">
              <a:rPr lang="ko-KR" altLang="en-US" smtClean="0"/>
              <a:t>2013-11-09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C6116-27A8-42DB-ACA2-C7C32D1A34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5637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90792-0794-41A9-88E6-CD1E137D7110}" type="datetimeFigureOut">
              <a:rPr lang="ko-KR" altLang="en-US" smtClean="0"/>
              <a:t>2013-11-09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C6116-27A8-42DB-ACA2-C7C32D1A34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49958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90792-0794-41A9-88E6-CD1E137D7110}" type="datetimeFigureOut">
              <a:rPr lang="ko-KR" altLang="en-US" smtClean="0"/>
              <a:t>2013-11-09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C6116-27A8-42DB-ACA2-C7C32D1A34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9775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790792-0794-41A9-88E6-CD1E137D7110}" type="datetimeFigureOut">
              <a:rPr lang="ko-KR" altLang="en-US" smtClean="0"/>
              <a:t>2013-11-09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1C6116-27A8-42DB-ACA2-C7C32D1A34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3768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err="1" smtClean="0"/>
              <a:t>Moldflow</a:t>
            </a:r>
            <a:r>
              <a:rPr lang="en-US" altLang="ko-KR" dirty="0" smtClean="0"/>
              <a:t> API</a:t>
            </a:r>
            <a:r>
              <a:rPr lang="ko-KR" altLang="en-US" dirty="0" smtClean="0"/>
              <a:t> 보고서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ko-KR" dirty="0" smtClean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15540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Agenda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1</a:t>
            </a:r>
          </a:p>
          <a:p>
            <a:r>
              <a:rPr lang="en-US" altLang="ko-KR" dirty="0" smtClean="0"/>
              <a:t>2</a:t>
            </a:r>
          </a:p>
          <a:p>
            <a:r>
              <a:rPr lang="en-US" altLang="ko-KR" dirty="0" smtClean="0"/>
              <a:t>3</a:t>
            </a:r>
          </a:p>
          <a:p>
            <a:r>
              <a:rPr lang="en-US" altLang="ko-KR" dirty="0" smtClean="0"/>
              <a:t>4</a:t>
            </a:r>
          </a:p>
          <a:p>
            <a:r>
              <a:rPr lang="en-US" altLang="ko-KR" dirty="0" smtClean="0"/>
              <a:t>5</a:t>
            </a:r>
          </a:p>
          <a:p>
            <a:r>
              <a:rPr lang="en-US" altLang="ko-KR" dirty="0" smtClean="0"/>
              <a:t>6</a:t>
            </a:r>
          </a:p>
          <a:p>
            <a:r>
              <a:rPr lang="en-US" altLang="ko-KR" dirty="0"/>
              <a:t>7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2371897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11</Words>
  <Application>Microsoft Office PowerPoint</Application>
  <PresentationFormat>화면 슬라이드 쇼(4:3)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3" baseType="lpstr">
      <vt:lpstr>Office 테마</vt:lpstr>
      <vt:lpstr>Moldflow API 보고서</vt:lpstr>
      <vt:lpstr>Agenda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Registered User</dc:creator>
  <cp:lastModifiedBy>Registered User</cp:lastModifiedBy>
  <cp:revision>3</cp:revision>
  <dcterms:created xsi:type="dcterms:W3CDTF">2013-10-03T11:05:31Z</dcterms:created>
  <dcterms:modified xsi:type="dcterms:W3CDTF">2013-11-09T02:47:52Z</dcterms:modified>
</cp:coreProperties>
</file>